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"/>
  </p:notesMasterIdLst>
  <p:sldIdLst>
    <p:sldId id="256" r:id="rId2"/>
    <p:sldId id="257" r:id="rId3"/>
    <p:sldId id="258" r:id="rId4"/>
    <p:sldId id="261" r:id="rId5"/>
  </p:sldIdLst>
  <p:sldSz cx="12192000" cy="6858000"/>
  <p:notesSz cx="6858000" cy="9144000"/>
  <p:embeddedFontLst>
    <p:embeddedFont>
      <p:font typeface="Play" panose="020B0604020202020204" charset="0"/>
      <p:regular r:id="rId7"/>
      <p:bold r:id="rId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17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sz="4400" b="0" i="0" u="none" strike="noStrike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</a:pPr>
            <a:r>
              <a:rPr lang="en-US" dirty="0"/>
              <a:t>Cook-It - Final Update  </a:t>
            </a:r>
            <a:endParaRPr dirty="0"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Mari Inglese, Nicholas Starace, Yasseen Sabil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258097" y="70158"/>
            <a:ext cx="10515600" cy="913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dirty="0"/>
              <a:t>Original Concept</a:t>
            </a:r>
            <a:endParaRPr dirty="0"/>
          </a:p>
        </p:txBody>
      </p:sp>
      <p:pic>
        <p:nvPicPr>
          <p:cNvPr id="91" name="Google Shape;91;p14" descr="A screenshot of a diagram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8739" y="2644346"/>
            <a:ext cx="6130552" cy="4055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4" descr="A screenshot of a game&#10;&#10;AI-generated content may be incorrect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89291" y="3006020"/>
            <a:ext cx="5277604" cy="3665987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/>
          <p:nvPr/>
        </p:nvSpPr>
        <p:spPr>
          <a:xfrm>
            <a:off x="470650" y="1075122"/>
            <a:ext cx="112506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Chop-It –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Player performs a chopping motion using a knife on food indicated by the LED queue (pressure)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Crush-It  - </a:t>
            </a: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Player performs a crushing motion using a pestle on food indicated by the LED queue (magnet)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Cook-It – </a:t>
            </a: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Player tilts the cutting board and scrapes the food into a pan (IMU)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592394" y="324713"/>
            <a:ext cx="10515600" cy="7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dirty="0"/>
              <a:t>Implemented Features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0D46E2-535B-D43B-A534-A7A023B8E1B3}"/>
              </a:ext>
            </a:extLst>
          </p:cNvPr>
          <p:cNvSpPr txBox="1"/>
          <p:nvPr/>
        </p:nvSpPr>
        <p:spPr>
          <a:xfrm>
            <a:off x="5015754" y="1438613"/>
            <a:ext cx="689834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Stained plywood enclosure crafted using CNC emulating a real cutting 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Full two digit score display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Proper Tetris animation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Audible queues correlated with zones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Three distinct sensor inputs (Pressure sensor, button, IMU)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Toggle power switch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Reset button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Monitor and track strike count for game over</a:t>
            </a:r>
          </a:p>
        </p:txBody>
      </p:sp>
      <p:pic>
        <p:nvPicPr>
          <p:cNvPr id="6" name="Picture 5" descr="A machine with wires and wires coming out of it&#10;&#10;AI-generated content may be incorrect.">
            <a:extLst>
              <a:ext uri="{FF2B5EF4-FFF2-40B4-BE49-F238E27FC236}">
                <a16:creationId xmlns:a16="http://schemas.microsoft.com/office/drawing/2014/main" id="{78E0A10E-A83D-C5CA-AEFD-23A61532DD6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6887" b="17619"/>
          <a:stretch>
            <a:fillRect/>
          </a:stretch>
        </p:blipFill>
        <p:spPr>
          <a:xfrm>
            <a:off x="5252558" y="4213412"/>
            <a:ext cx="3028950" cy="2241176"/>
          </a:xfrm>
          <a:prstGeom prst="rect">
            <a:avLst/>
          </a:prstGeom>
        </p:spPr>
      </p:pic>
      <p:pic>
        <p:nvPicPr>
          <p:cNvPr id="8" name="Picture 7" descr="A wooden board with lights and wires&#10;&#10;AI-generated content may be incorrect.">
            <a:extLst>
              <a:ext uri="{FF2B5EF4-FFF2-40B4-BE49-F238E27FC236}">
                <a16:creationId xmlns:a16="http://schemas.microsoft.com/office/drawing/2014/main" id="{DF3CA05F-537C-CF45-2F93-24246A7A5FA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644" t="23127" r="8472" b="21011"/>
          <a:stretch>
            <a:fillRect/>
          </a:stretch>
        </p:blipFill>
        <p:spPr>
          <a:xfrm>
            <a:off x="8705453" y="4213412"/>
            <a:ext cx="2621452" cy="2247303"/>
          </a:xfrm>
          <a:prstGeom prst="rect">
            <a:avLst/>
          </a:prstGeom>
        </p:spPr>
      </p:pic>
      <p:pic>
        <p:nvPicPr>
          <p:cNvPr id="10" name="Picture 9" descr="A wooden box with wires and wires on a table&#10;&#10;AI-generated content may be incorrect.">
            <a:extLst>
              <a:ext uri="{FF2B5EF4-FFF2-40B4-BE49-F238E27FC236}">
                <a16:creationId xmlns:a16="http://schemas.microsoft.com/office/drawing/2014/main" id="{265829DE-BC4C-76D7-F054-4A2C9C0D75E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1510" t="23469" r="8077" b="13655"/>
          <a:stretch>
            <a:fillRect/>
          </a:stretch>
        </p:blipFill>
        <p:spPr>
          <a:xfrm>
            <a:off x="727260" y="1438613"/>
            <a:ext cx="3997140" cy="475896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8D5A8-C0F1-FA1A-F6AD-BDD6A522D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&amp; Shortcomings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E4CD17-8FA3-EA0B-525E-0C6B1BEE1C73}"/>
              </a:ext>
            </a:extLst>
          </p:cNvPr>
          <p:cNvSpPr txBox="1"/>
          <p:nvPr/>
        </p:nvSpPr>
        <p:spPr>
          <a:xfrm>
            <a:off x="838200" y="2331134"/>
            <a:ext cx="459889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Failed PCB implementation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1800" dirty="0"/>
              <a:t>Wrong regulator package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1800" dirty="0"/>
              <a:t>Filtering capacitor sagging to 2.4 V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1800" dirty="0"/>
              <a:t>Non-constant 3.3 V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1800" dirty="0"/>
              <a:t>Difficulties programming with just Tx, Rx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1800" dirty="0"/>
              <a:t>Version control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1800" dirty="0"/>
              <a:t>LED “</a:t>
            </a:r>
            <a:r>
              <a:rPr lang="en-US" sz="1800" dirty="0" err="1"/>
              <a:t>tetris</a:t>
            </a:r>
            <a:r>
              <a:rPr lang="en-US" sz="1800" dirty="0"/>
              <a:t>” sequences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1800" dirty="0"/>
              <a:t>Sensor input cooldown and triple timing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4962F1FE-1EBB-FFCB-CB61-2B59FC41A73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558988" cy="3558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 descr="A green circuit board with a number and a number of buttons&#10;&#10;AI-generated content may be incorrect.">
            <a:extLst>
              <a:ext uri="{FF2B5EF4-FFF2-40B4-BE49-F238E27FC236}">
                <a16:creationId xmlns:a16="http://schemas.microsoft.com/office/drawing/2014/main" id="{5373302C-D25A-3191-AD24-394B41E73A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561" t="29587" r="3231" b="37241"/>
          <a:stretch>
            <a:fillRect/>
          </a:stretch>
        </p:blipFill>
        <p:spPr>
          <a:xfrm>
            <a:off x="5728446" y="1515033"/>
            <a:ext cx="5625353" cy="2820704"/>
          </a:xfrm>
          <a:prstGeom prst="rect">
            <a:avLst/>
          </a:prstGeom>
        </p:spPr>
      </p:pic>
      <p:pic>
        <p:nvPicPr>
          <p:cNvPr id="8" name="Picture 7" descr="A circuit board with wires and wires&#10;&#10;AI-generated content may be incorrect.">
            <a:extLst>
              <a:ext uri="{FF2B5EF4-FFF2-40B4-BE49-F238E27FC236}">
                <a16:creationId xmlns:a16="http://schemas.microsoft.com/office/drawing/2014/main" id="{C1B31750-D956-0CE6-9ECC-1E5248CB148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611" t="16410" b="24552"/>
          <a:stretch>
            <a:fillRect/>
          </a:stretch>
        </p:blipFill>
        <p:spPr>
          <a:xfrm>
            <a:off x="7109008" y="4335737"/>
            <a:ext cx="2684931" cy="2287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2276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160</Words>
  <Application>Microsoft Office PowerPoint</Application>
  <PresentationFormat>Widescreen</PresentationFormat>
  <Paragraphs>27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Play</vt:lpstr>
      <vt:lpstr>Arial</vt:lpstr>
      <vt:lpstr>Office Theme</vt:lpstr>
      <vt:lpstr>Cook-It - Final Update  </vt:lpstr>
      <vt:lpstr>Original Concept</vt:lpstr>
      <vt:lpstr>Implemented Features</vt:lpstr>
      <vt:lpstr>Challenges &amp; Shortcomings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Nicholas Starace</dc:creator>
  <cp:lastModifiedBy>Starace, Nicholas C</cp:lastModifiedBy>
  <cp:revision>5</cp:revision>
  <dcterms:modified xsi:type="dcterms:W3CDTF">2025-11-22T01:28:21Z</dcterms:modified>
</cp:coreProperties>
</file>